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66C247-33D0-0EA3-4913-B38188A9A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20EE5C0-239F-C40F-6A49-919EE505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0BC1A03-FCE3-4144-4714-152DBA4A3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83E7-194B-4255-BC23-7620B4DCD42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140A85A-03ED-7FFF-F456-FB3627F5F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FD3BCF-749D-4C50-6EA4-BBA5FE8B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7E64-A971-4B72-9C3A-121558DA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37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552DCD-0F47-41BF-ACA1-21B227751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9B574E9-7280-8563-22D8-3F0D51F72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2F3A4BD-80E7-E17C-3914-CF1F25DF8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83E7-194B-4255-BC23-7620B4DCD42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94B0F5-3E0B-8A91-DF47-2AEEA70CF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6524B8-CEF2-4878-CA40-97FAFF2CC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7E64-A971-4B72-9C3A-121558DA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11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8834FDB-1C5F-B2F6-2B78-36A58C2B0D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587881C-E8C6-F06F-4EAF-A7E46D1D5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EF5ABD-375A-3593-1744-F8F79F012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83E7-194B-4255-BC23-7620B4DCD42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758A95-2986-FD35-7258-07A0759A0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BB0695D-930D-D50F-B2F7-CC75F95C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7E64-A971-4B72-9C3A-121558DA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45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B88274-2E9B-5E16-6962-8C6883EED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CADFE12-FA3F-85C4-DF67-F9BB5E5BB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A2C6827-2CFC-1182-6A4F-22249475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83E7-194B-4255-BC23-7620B4DCD42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320A6F-85CA-1343-BB77-5D1243BEA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8FB979-7E7A-A853-04BE-E3727D894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7E64-A971-4B72-9C3A-121558DA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247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4EC295-3C1C-9A8D-10F1-91FAF62B8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FE5C163-EF61-97AF-3AD1-E59E7BC0B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69C2E5-A75E-F933-6B46-47B3AC38E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83E7-194B-4255-BC23-7620B4DCD42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5EA0FC-66E6-EFBB-4799-49419C2A5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6FD29F-716D-7A33-AF9B-C59C3CD1B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7E64-A971-4B72-9C3A-121558DA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03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52C824-E730-7AF5-82BF-9EC8593EE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648AC1-BA46-4BA7-4123-04F404CA5B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4B8CF11-B591-C4A7-726A-A46966639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9BC2C5A-F315-33A9-D6B7-5E25C69A7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83E7-194B-4255-BC23-7620B4DCD42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3142024-C395-1FDF-3C38-F5FB0F715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D684811-1E80-0D97-8DC6-73EFAF6B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7E64-A971-4B72-9C3A-121558DA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562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392799-7CF0-FECA-EE0F-13E5576DC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CCF6DF8-C7E7-624F-BDA2-098BD47A8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8AB3F89-ADBB-F126-579B-66CA729DA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51329FE-9793-4E09-B028-CE5898BCB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D988DF4-B516-1207-F16F-7A9A84D8F4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BCAEB75-6386-A2D4-752A-B69F18561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83E7-194B-4255-BC23-7620B4DCD42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072C900-7620-FE98-B681-641BAD9E9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169FD7D-BA34-DBAD-0D20-F259D34E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7E64-A971-4B72-9C3A-121558DA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149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6C8233-5573-7763-828E-86874242B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279D4AB-9FD0-A88E-83AE-DA28600A2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83E7-194B-4255-BC23-7620B4DCD42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C14D12D-FEE8-BD61-3B97-CB6F82D6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E100B26-FA4B-E65F-D070-0E6E80B5F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7E64-A971-4B72-9C3A-121558DA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54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C083DA8-4970-458A-1014-8BE30F6F6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83E7-194B-4255-BC23-7620B4DCD42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E053F1F-64F2-8ABE-438B-080F578EA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0E6D0D5-7792-DF5F-0EE2-52B6A948C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7E64-A971-4B72-9C3A-121558DA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242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7AE4F9-5A85-0E8E-9F99-715C91EBF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2F9845-E3D1-6C37-73B1-6ABD11C62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16C00DB-9790-2AA9-1B49-F3CB4D701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73ED106-9229-BE7B-C641-3F3E5578D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83E7-194B-4255-BC23-7620B4DCD42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26C434D-84C7-CE13-78BE-FE3D43B18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94D8E03-D2B8-2D1A-27A0-14DF903EA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7E64-A971-4B72-9C3A-121558DA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527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ABD7CA-7F39-36C2-EEDC-04E61066B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89B68B5-5902-2BB3-0297-EBB3EDDF6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EAFCC2E-A0CA-C981-5A7E-25E346B01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4BDB0F5-C74C-FC76-706D-D747B7BB5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83E7-194B-4255-BC23-7620B4DCD42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8E4B9FD-6CBD-48A0-D48E-7AFBFEDF0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34CC0C9-A5E5-19E2-D4DF-56E509C70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7E64-A971-4B72-9C3A-121558DA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36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64FBD8-F0A6-5750-8DF0-1BDE2CCA2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88EF351-5E2B-13A6-C232-536EA4840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4958EB-7F58-A005-1F6F-972D876608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783E7-194B-4255-BC23-7620B4DCD42D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3C50EFB-D74B-7D42-948A-3E5605246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E8C09FA-BB4C-3991-897C-27D0B138E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47E64-A971-4B72-9C3A-121558DA8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4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image" Target="../media/image5.jpeg"/><Relationship Id="rId3" Type="http://schemas.microsoft.com/office/2007/relationships/media" Target="../media/media2.mp3"/><Relationship Id="rId21" Type="http://schemas.openxmlformats.org/officeDocument/2006/relationships/slideLayout" Target="../slideLayouts/slideLayout7.xml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openxmlformats.org/officeDocument/2006/relationships/image" Target="../media/image4.jpeg"/><Relationship Id="rId33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openxmlformats.org/officeDocument/2006/relationships/image" Target="../media/image8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3.jpeg"/><Relationship Id="rId32" Type="http://schemas.openxmlformats.org/officeDocument/2006/relationships/image" Target="../media/image11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2.jpeg"/><Relationship Id="rId28" Type="http://schemas.openxmlformats.org/officeDocument/2006/relationships/image" Target="../media/image7.jpeg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31" Type="http://schemas.openxmlformats.org/officeDocument/2006/relationships/image" Target="../media/image10.jpe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1.jpg"/><Relationship Id="rId27" Type="http://schemas.openxmlformats.org/officeDocument/2006/relationships/image" Target="../media/image6.jpeg"/><Relationship Id="rId30" Type="http://schemas.openxmlformats.org/officeDocument/2006/relationships/image" Target="../media/image9.jpeg"/><Relationship Id="rId8" Type="http://schemas.openxmlformats.org/officeDocument/2006/relationships/audio" Target="../media/media4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E067C8A-76F3-506A-6B69-C800A1A52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" y="2940986"/>
            <a:ext cx="2237588" cy="209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5CA17055-AB77-7017-01E0-6FFBBD5F7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232" y="4015756"/>
            <a:ext cx="1884490" cy="198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свободно рисунок, ребенок, лошадь прозрачное изображение.">
            <a:extLst>
              <a:ext uri="{FF2B5EF4-FFF2-40B4-BE49-F238E27FC236}">
                <a16:creationId xmlns:a16="http://schemas.microsoft.com/office/drawing/2014/main" xmlns="" id="{A4C40C26-0970-C16E-B9DB-F4F96848B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718" y="3024402"/>
            <a:ext cx="2701438" cy="198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Картинки свиньи для детей.">
            <a:extLst>
              <a:ext uri="{FF2B5EF4-FFF2-40B4-BE49-F238E27FC236}">
                <a16:creationId xmlns:a16="http://schemas.microsoft.com/office/drawing/2014/main" xmlns="" id="{E46DE858-5F3C-93FB-953A-C7006A028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3691"/>
            <a:ext cx="2252040" cy="177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Утка с утятами рисунок.">
            <a:extLst>
              <a:ext uri="{FF2B5EF4-FFF2-40B4-BE49-F238E27FC236}">
                <a16:creationId xmlns:a16="http://schemas.microsoft.com/office/drawing/2014/main" xmlns="" id="{AB70F037-3E81-31BD-3945-DD19803DE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274" y="5564140"/>
            <a:ext cx="1383198" cy="127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Гусь рисунок для детей: Рисование пошаговое для детей - рисунок гуся.">
            <a:extLst>
              <a:ext uri="{FF2B5EF4-FFF2-40B4-BE49-F238E27FC236}">
                <a16:creationId xmlns:a16="http://schemas.microsoft.com/office/drawing/2014/main" xmlns="" id="{4E5B13C9-FBD7-4DE7-9122-00B342408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096" y="5007109"/>
            <a:ext cx="15811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рючком Овечка, Ванная Комната На Первом Этаже, Шабаш Ведьм, Бесплатная Век...">
            <a:extLst>
              <a:ext uri="{FF2B5EF4-FFF2-40B4-BE49-F238E27FC236}">
                <a16:creationId xmlns:a16="http://schemas.microsoft.com/office/drawing/2014/main" xmlns="" id="{F13EF084-3305-4ED9-E22D-8A47151BE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D1EEFC"/>
              </a:clrFrom>
              <a:clrTo>
                <a:srgbClr val="D1E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548" y="3867529"/>
            <a:ext cx="2152651" cy="15240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за - Коза Games - YouTube.">
            <a:extLst>
              <a:ext uri="{FF2B5EF4-FFF2-40B4-BE49-F238E27FC236}">
                <a16:creationId xmlns:a16="http://schemas.microsoft.com/office/drawing/2014/main" xmlns="" id="{541F01A2-0F2D-D2D0-EEC4-7FE7051F2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434" y="4888448"/>
            <a:ext cx="1878163" cy="187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Индюк детский рисунок (63 фото) .">
            <a:extLst>
              <a:ext uri="{FF2B5EF4-FFF2-40B4-BE49-F238E27FC236}">
                <a16:creationId xmlns:a16="http://schemas.microsoft.com/office/drawing/2014/main" xmlns="" id="{C4992019-4D2F-4901-1DF2-640A07490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549" y="2542402"/>
            <a:ext cx="1819473" cy="21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xmlns="" id="{A07B8931-B3A1-3F34-4A97-6D6F58D5B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597" y="5154729"/>
            <a:ext cx="1581150" cy="155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коров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612475" y="2854721"/>
            <a:ext cx="609600" cy="609600"/>
          </a:xfrm>
          <a:prstGeom prst="rect">
            <a:avLst/>
          </a:prstGeom>
        </p:spPr>
      </p:pic>
      <p:pic>
        <p:nvPicPr>
          <p:cNvPr id="5" name="лошадь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3082506" y="2940986"/>
            <a:ext cx="609600" cy="609600"/>
          </a:xfrm>
          <a:prstGeom prst="rect">
            <a:avLst/>
          </a:prstGeom>
        </p:spPr>
      </p:pic>
      <p:pic>
        <p:nvPicPr>
          <p:cNvPr id="6" name="индюк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988944" y="2045899"/>
            <a:ext cx="609600" cy="609600"/>
          </a:xfrm>
          <a:prstGeom prst="rect">
            <a:avLst/>
          </a:prstGeom>
        </p:spPr>
      </p:pic>
      <p:pic>
        <p:nvPicPr>
          <p:cNvPr id="7" name="свинья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383276" y="4888448"/>
            <a:ext cx="609600" cy="609600"/>
          </a:xfrm>
          <a:prstGeom prst="rect">
            <a:avLst/>
          </a:prstGeom>
        </p:spPr>
      </p:pic>
      <p:pic>
        <p:nvPicPr>
          <p:cNvPr id="8" name="коза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3366112" y="4954540"/>
            <a:ext cx="609600" cy="609600"/>
          </a:xfrm>
          <a:prstGeom prst="rect">
            <a:avLst/>
          </a:prstGeom>
        </p:spPr>
      </p:pic>
      <p:pic>
        <p:nvPicPr>
          <p:cNvPr id="9" name="курица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909172" y="4954540"/>
            <a:ext cx="609600" cy="609600"/>
          </a:xfrm>
          <a:prstGeom prst="rect">
            <a:avLst/>
          </a:prstGeom>
        </p:spPr>
      </p:pic>
      <p:pic>
        <p:nvPicPr>
          <p:cNvPr id="10" name="овечка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6652872" y="3550586"/>
            <a:ext cx="609600" cy="609600"/>
          </a:xfrm>
          <a:prstGeom prst="rect">
            <a:avLst/>
          </a:prstGeom>
        </p:spPr>
      </p:pic>
      <p:pic>
        <p:nvPicPr>
          <p:cNvPr id="11" name="утка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6652872" y="5464309"/>
            <a:ext cx="609600" cy="609600"/>
          </a:xfrm>
          <a:prstGeom prst="rect">
            <a:avLst/>
          </a:prstGeom>
        </p:spPr>
      </p:pic>
      <p:pic>
        <p:nvPicPr>
          <p:cNvPr id="12" name="гусь.mp3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543026" y="4419075"/>
            <a:ext cx="609600" cy="609600"/>
          </a:xfrm>
          <a:prstGeom prst="rect">
            <a:avLst/>
          </a:prstGeom>
        </p:spPr>
      </p:pic>
      <p:pic>
        <p:nvPicPr>
          <p:cNvPr id="13" name="петух.mp3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0975676" y="3809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4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8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8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3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9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33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27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23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23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1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277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Произвольный</PresentationFormat>
  <Paragraphs>0</Paragraphs>
  <Slides>1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Asus_2</cp:lastModifiedBy>
  <cp:revision>12</cp:revision>
  <dcterms:created xsi:type="dcterms:W3CDTF">2022-11-22T19:01:55Z</dcterms:created>
  <dcterms:modified xsi:type="dcterms:W3CDTF">2022-12-21T09:30:28Z</dcterms:modified>
</cp:coreProperties>
</file>